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yne"/>
      <p:regular r:id="rId17"/>
    </p:embeddedFont>
    <p:embeddedFont>
      <p:font typeface="Syne"/>
      <p:regular r:id="rId18"/>
    </p:embeddedFont>
    <p:embeddedFont>
      <p:font typeface="Arimo"/>
      <p:regular r:id="rId19"/>
    </p:embeddedFont>
    <p:embeddedFont>
      <p:font typeface="Arimo"/>
      <p:regular r:id="rId20"/>
    </p:embeddedFont>
    <p:embeddedFont>
      <p:font typeface="Arimo"/>
      <p:regular r:id="rId21"/>
    </p:embeddedFont>
    <p:embeddedFont>
      <p:font typeface="Arim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71367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EduNomad: Learn. Test. Grow.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8067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 innovative quiz-based platform designed to empower learners.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13290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Presented by: Yogesh, Akshat, Akshay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9639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Conclusion: Join the EduNomad Revolution!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63259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3632597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EduNomad's Future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480084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future of engaging, quiz-based learning.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63259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5469493" y="3632597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Investment Opportunity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69493" y="4480084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Help make education accessible for all.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75464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1615559" y="57546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Q&amp;A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625018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Open floor for your questions and feedback.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879" y="900827"/>
            <a:ext cx="7423904" cy="627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Introduction to EduNomad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46879" y="1848564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960239" y="2061924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Purpose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60239" y="2503765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Practice and test knowledge through timed quizzes.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6879" y="3271957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960239" y="3485317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Mission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960239" y="3927157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Make learning accessible, engaging, and effective for everyone.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6879" y="4695349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960239" y="4908709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Audience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60239" y="5350550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Students, professionals, and lifelong learners worldwide.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6879" y="6118741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4" name="Text 11"/>
          <p:cNvSpPr/>
          <p:nvPr/>
        </p:nvSpPr>
        <p:spPr>
          <a:xfrm>
            <a:off x="960239" y="6332101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Market Size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960239" y="6773942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Ed-Tech in India worth $2.8B USD in 2023.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187785"/>
            <a:ext cx="1235309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Problem Statement: The Struggle is Real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25077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Lack of engaging tools for exam preparation.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7175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Monotonous traditional learning slows progress.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618422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Hard to track progress or find weaknesses.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665095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Only 25% of Indian students feel exam-ready.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8795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6176" y="3345894"/>
            <a:ext cx="12958048" cy="1264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Our Solution: EduNomad - Your Pocket Quiz Master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836176" y="5900976"/>
            <a:ext cx="2997518" cy="215027"/>
          </a:xfrm>
          <a:prstGeom prst="roundRect">
            <a:avLst>
              <a:gd name="adj" fmla="val 15001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836176" y="6438543"/>
            <a:ext cx="2529840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Timed Quizzes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836176" y="6883718"/>
            <a:ext cx="2997518" cy="687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Boosts efficient knowledge assessment.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156234" y="5578435"/>
            <a:ext cx="2997637" cy="215027"/>
          </a:xfrm>
          <a:prstGeom prst="roundRect">
            <a:avLst>
              <a:gd name="adj" fmla="val 15001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4156234" y="6116003"/>
            <a:ext cx="2529840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Diverse Topics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156234" y="6561177"/>
            <a:ext cx="2997637" cy="687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Customised for varied educational needs.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76411" y="5255895"/>
            <a:ext cx="2997637" cy="215027"/>
          </a:xfrm>
          <a:prstGeom prst="roundRect">
            <a:avLst>
              <a:gd name="adj" fmla="val 15001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7476411" y="5793462"/>
            <a:ext cx="2867263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Real-time Feedback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7476411" y="6238637"/>
            <a:ext cx="2997637" cy="687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Promotes immediate improvement.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10796588" y="4933355"/>
            <a:ext cx="2997637" cy="215027"/>
          </a:xfrm>
          <a:prstGeom prst="roundRect">
            <a:avLst>
              <a:gd name="adj" fmla="val 15001"/>
            </a:avLst>
          </a:prstGeom>
          <a:solidFill>
            <a:srgbClr val="2B2952"/>
          </a:solidFill>
          <a:ln/>
        </p:spPr>
      </p:sp>
      <p:sp>
        <p:nvSpPr>
          <p:cNvPr id="14" name="Text 11"/>
          <p:cNvSpPr/>
          <p:nvPr/>
        </p:nvSpPr>
        <p:spPr>
          <a:xfrm>
            <a:off x="10796588" y="5470922"/>
            <a:ext cx="2652117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Personalised Paths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0796588" y="5916097"/>
            <a:ext cx="2997637" cy="6879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Tailored learning based on performance.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9359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Features: What Makes EduNomad Special?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34006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Wide range of quiz categories.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80679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Timed quizzes for speed and accuracy.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27351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Performance analytics &amp; progress tracker.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34006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Gamified learning with leaderboards.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480679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Rewards to motivate learners.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5273516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 quiz-generation tool included.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51761"/>
            <a:ext cx="7468553" cy="1196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Target Audience: Who Are We Reaching?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324124" y="2253734"/>
            <a:ext cx="7468553" cy="1153478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527482" y="2457093"/>
            <a:ext cx="2849880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Students (13-25 years)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527482" y="2878336"/>
            <a:ext cx="706183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School and college learners.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324124" y="3610570"/>
            <a:ext cx="7468553" cy="1153478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6527482" y="3813929"/>
            <a:ext cx="352782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Professionals (25-40 years)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527482" y="4235172"/>
            <a:ext cx="706183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Upskilling and career growth.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324124" y="4967407"/>
            <a:ext cx="7468553" cy="1153478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6527482" y="5170765"/>
            <a:ext cx="4677013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Competitive Exam Aspirants (18-30)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527482" y="5592008"/>
            <a:ext cx="706183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Focused exam preparation.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324124" y="6324243"/>
            <a:ext cx="7468553" cy="1153478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4" name="Text 11"/>
          <p:cNvSpPr/>
          <p:nvPr/>
        </p:nvSpPr>
        <p:spPr>
          <a:xfrm>
            <a:off x="6527482" y="6527602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Lifelong Learners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527482" y="6948845"/>
            <a:ext cx="706183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Curious about new knowledge.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53547"/>
            <a:ext cx="7468553" cy="133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Business Model: How Do We Make It Work?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37724" y="2687955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576745" y="2687955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Freemium Access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576745" y="3158728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Free basics; premium features via subscription.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7724" y="4005739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1576745" y="4005739"/>
            <a:ext cx="267533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In-App Ads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576745" y="4476512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Ad-supported content for non-subscribers.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37724" y="5323523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1576745" y="5323523"/>
            <a:ext cx="3390186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Institution Partnerships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576745" y="5794296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Content licensing with educational bodies.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7724" y="6641306"/>
            <a:ext cx="511612" cy="511612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4" name="Text 11"/>
          <p:cNvSpPr/>
          <p:nvPr/>
        </p:nvSpPr>
        <p:spPr>
          <a:xfrm>
            <a:off x="1576745" y="6641306"/>
            <a:ext cx="2912150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Subscription Pricing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576745" y="7112079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INR ₹299/month or ₹2999/year plans.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72272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Marketing Strategy: Getting the Word Out!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57342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Social media marketing targeting students.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504015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Content marketing through blogs and videos.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457342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Partnerships with schools and colleges.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504015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Influencer campaigns with education leaders.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51761"/>
            <a:ext cx="7468553" cy="11968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Traction and Roadmap: Progress &amp; Plans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1066562" y="2253734"/>
            <a:ext cx="22860" cy="5223986"/>
          </a:xfrm>
          <a:prstGeom prst="roundRect">
            <a:avLst>
              <a:gd name="adj" fmla="val 133513"/>
            </a:avLst>
          </a:prstGeom>
          <a:solidFill>
            <a:srgbClr val="44426B"/>
          </a:solidFill>
          <a:ln/>
        </p:spPr>
      </p:sp>
      <p:sp>
        <p:nvSpPr>
          <p:cNvPr id="5" name="Shape 2"/>
          <p:cNvSpPr/>
          <p:nvPr/>
        </p:nvSpPr>
        <p:spPr>
          <a:xfrm>
            <a:off x="1272600" y="2699980"/>
            <a:ext cx="610314" cy="22860"/>
          </a:xfrm>
          <a:prstGeom prst="roundRect">
            <a:avLst>
              <a:gd name="adj" fmla="val 133513"/>
            </a:avLst>
          </a:prstGeom>
          <a:solidFill>
            <a:srgbClr val="44426B"/>
          </a:solidFill>
          <a:ln/>
        </p:spPr>
      </p:sp>
      <p:sp>
        <p:nvSpPr>
          <p:cNvPr id="6" name="Shape 3"/>
          <p:cNvSpPr/>
          <p:nvPr/>
        </p:nvSpPr>
        <p:spPr>
          <a:xfrm>
            <a:off x="837664" y="2482572"/>
            <a:ext cx="457795" cy="457795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922913" y="2531924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083951" y="2457093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Current Users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2083951" y="2878336"/>
            <a:ext cx="622232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5,000 beta users active.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72600" y="4056817"/>
            <a:ext cx="610314" cy="22860"/>
          </a:xfrm>
          <a:prstGeom prst="roundRect">
            <a:avLst>
              <a:gd name="adj" fmla="val 133513"/>
            </a:avLst>
          </a:prstGeom>
          <a:solidFill>
            <a:srgbClr val="44426B"/>
          </a:solidFill>
          <a:ln/>
        </p:spPr>
      </p:sp>
      <p:sp>
        <p:nvSpPr>
          <p:cNvPr id="11" name="Shape 8"/>
          <p:cNvSpPr/>
          <p:nvPr/>
        </p:nvSpPr>
        <p:spPr>
          <a:xfrm>
            <a:off x="837664" y="3839408"/>
            <a:ext cx="457795" cy="457795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2" name="Text 9"/>
          <p:cNvSpPr/>
          <p:nvPr/>
        </p:nvSpPr>
        <p:spPr>
          <a:xfrm>
            <a:off x="922913" y="3888760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2083951" y="3813929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User Growth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2083951" y="4235172"/>
            <a:ext cx="622232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20% weekly increase in beta.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72600" y="5413653"/>
            <a:ext cx="610314" cy="22860"/>
          </a:xfrm>
          <a:prstGeom prst="roundRect">
            <a:avLst>
              <a:gd name="adj" fmla="val 133513"/>
            </a:avLst>
          </a:prstGeom>
          <a:solidFill>
            <a:srgbClr val="44426B"/>
          </a:solidFill>
          <a:ln/>
        </p:spPr>
      </p:sp>
      <p:sp>
        <p:nvSpPr>
          <p:cNvPr id="16" name="Shape 13"/>
          <p:cNvSpPr/>
          <p:nvPr/>
        </p:nvSpPr>
        <p:spPr>
          <a:xfrm>
            <a:off x="837664" y="5196245"/>
            <a:ext cx="457795" cy="457795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7" name="Text 14"/>
          <p:cNvSpPr/>
          <p:nvPr/>
        </p:nvSpPr>
        <p:spPr>
          <a:xfrm>
            <a:off x="922913" y="5245596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2083951" y="5170765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Future Features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2083951" y="5592008"/>
            <a:ext cx="622232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Mock tests and AI-driven recommendations.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72600" y="6770489"/>
            <a:ext cx="610314" cy="22860"/>
          </a:xfrm>
          <a:prstGeom prst="roundRect">
            <a:avLst>
              <a:gd name="adj" fmla="val 133513"/>
            </a:avLst>
          </a:prstGeom>
          <a:solidFill>
            <a:srgbClr val="44426B"/>
          </a:solidFill>
          <a:ln/>
        </p:spPr>
      </p:sp>
      <p:sp>
        <p:nvSpPr>
          <p:cNvPr id="21" name="Shape 18"/>
          <p:cNvSpPr/>
          <p:nvPr/>
        </p:nvSpPr>
        <p:spPr>
          <a:xfrm>
            <a:off x="837664" y="6553081"/>
            <a:ext cx="457795" cy="457795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22" name="Text 19"/>
          <p:cNvSpPr/>
          <p:nvPr/>
        </p:nvSpPr>
        <p:spPr>
          <a:xfrm>
            <a:off x="922913" y="6602432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2083951" y="6527602"/>
            <a:ext cx="239375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Funding Goal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2083951" y="6948845"/>
            <a:ext cx="6222325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₹50 Lakhs to scale development.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2025-04-25T05:16:10Z</dcterms:created>
  <dcterms:modified xsi:type="dcterms:W3CDTF">2025-04-25T05:16:10Z</dcterms:modified>
</cp:coreProperties>
</file>